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sldIdLst>
    <p:sldId id="256" r:id="rId2"/>
    <p:sldId id="260" r:id="rId3"/>
    <p:sldId id="261" r:id="rId4"/>
    <p:sldId id="267" r:id="rId5"/>
    <p:sldId id="268" r:id="rId6"/>
    <p:sldId id="270" r:id="rId7"/>
    <p:sldId id="271" r:id="rId8"/>
    <p:sldId id="272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0"/>
            <a:ext cx="87129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Муниципальное бюджетное дошкольное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            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детский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 №18 "Счастливое детство"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kumimoji="0" lang="ru-RU" sz="20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с.Ванновское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357298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     Дидактическая игра «Кубанские    промыслы»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  для детей дошкольного возраста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5857892"/>
            <a:ext cx="6090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</a:t>
            </a:r>
            <a:r>
              <a:rPr lang="ru-RU" sz="2000" b="1" dirty="0" smtClean="0"/>
              <a:t>Подготовила воспитатель: Зайцева Л.А.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Цель:</a:t>
            </a:r>
          </a:p>
          <a:p>
            <a:r>
              <a:rPr lang="ru-RU" sz="2400" b="1" dirty="0" smtClean="0"/>
              <a:t>Цель:</a:t>
            </a:r>
            <a:endParaRPr lang="ru-RU" sz="2400" dirty="0" smtClean="0"/>
          </a:p>
          <a:p>
            <a:r>
              <a:rPr lang="ru-RU" sz="2400" b="1" dirty="0" smtClean="0"/>
              <a:t>Познакомить детей с трудом наших предков, </a:t>
            </a:r>
          </a:p>
          <a:p>
            <a:r>
              <a:rPr lang="ru-RU" sz="2400" b="1" dirty="0" smtClean="0"/>
              <a:t>расширять знания детей о народных ремеслах.</a:t>
            </a:r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pPr marL="342900" indent="-342900" algn="ctr"/>
            <a:endParaRPr lang="ru-RU" sz="24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342900" indent="-342900" algn="ctr"/>
            <a:endParaRPr lang="ru-RU" sz="24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772816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Задачи:</a:t>
            </a:r>
          </a:p>
          <a:p>
            <a:endParaRPr lang="ru-RU" sz="2400" dirty="0" smtClean="0"/>
          </a:p>
          <a:p>
            <a:r>
              <a:rPr lang="ru-RU" sz="2400" b="1" dirty="0" smtClean="0"/>
              <a:t>- Ознакомление с кубанскими ремёслами;</a:t>
            </a:r>
          </a:p>
          <a:p>
            <a:r>
              <a:rPr lang="ru-RU" sz="2400" b="1" dirty="0" smtClean="0"/>
              <a:t>- Пополнить словарный запас детей,</a:t>
            </a:r>
          </a:p>
          <a:p>
            <a:pPr>
              <a:buFontTx/>
              <a:buChar char="-"/>
            </a:pPr>
            <a:r>
              <a:rPr lang="ru-RU" sz="2400" b="1" dirty="0" smtClean="0"/>
              <a:t>Развивать логическое мышление, зрительное восприятие, память</a:t>
            </a:r>
          </a:p>
          <a:p>
            <a:r>
              <a:rPr lang="ru-RU" sz="2400" b="1" dirty="0" smtClean="0"/>
              <a:t>- Формировать у детей умение точно и правильно выражать свои мысли;</a:t>
            </a:r>
          </a:p>
          <a:p>
            <a:r>
              <a:rPr lang="ru-RU" sz="2400" b="1" dirty="0" smtClean="0"/>
              <a:t>- Формировать у ребенка чувства любви к Родине</a:t>
            </a:r>
          </a:p>
          <a:p>
            <a:r>
              <a:rPr lang="ru-RU" sz="2400" b="1" dirty="0" smtClean="0"/>
              <a:t> - Воспитывать чувство уважения к нашим предкам;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820472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Характеристика дидактического пособия</a:t>
            </a:r>
          </a:p>
          <a:p>
            <a:r>
              <a:rPr lang="ru-RU" sz="2800" b="1" u="sng" dirty="0" smtClean="0"/>
              <a:t>Материалом для игр являются: </a:t>
            </a:r>
            <a:endParaRPr lang="ru-RU" sz="2800" dirty="0" smtClean="0"/>
          </a:p>
          <a:p>
            <a:r>
              <a:rPr lang="ru-RU" sz="2400" b="1" dirty="0" smtClean="0"/>
              <a:t>6 карт бумажные ламинированные (размер А4) </a:t>
            </a:r>
          </a:p>
          <a:p>
            <a:pPr lvl="0"/>
            <a:r>
              <a:rPr lang="ru-RU" sz="2400" b="1" dirty="0" smtClean="0"/>
              <a:t>Плетение из лозы</a:t>
            </a:r>
          </a:p>
          <a:p>
            <a:pPr lvl="0"/>
            <a:r>
              <a:rPr lang="ru-RU" sz="2400" b="1" dirty="0" smtClean="0"/>
              <a:t>Гончарное дело </a:t>
            </a:r>
          </a:p>
          <a:p>
            <a:pPr lvl="0"/>
            <a:r>
              <a:rPr lang="ru-RU" sz="2400" b="1" dirty="0" smtClean="0"/>
              <a:t>Вышивка</a:t>
            </a:r>
          </a:p>
          <a:p>
            <a:pPr lvl="0"/>
            <a:r>
              <a:rPr lang="ru-RU" sz="2400" b="1" dirty="0" smtClean="0"/>
              <a:t>Кузнечное дело</a:t>
            </a:r>
          </a:p>
          <a:p>
            <a:pPr lvl="0"/>
            <a:r>
              <a:rPr lang="ru-RU" sz="2400" b="1" dirty="0" smtClean="0"/>
              <a:t>Ткацкое дело</a:t>
            </a:r>
          </a:p>
          <a:p>
            <a:pPr lvl="0"/>
            <a:r>
              <a:rPr lang="ru-RU" sz="2400" b="1" dirty="0" smtClean="0"/>
              <a:t>Деревообработка</a:t>
            </a:r>
          </a:p>
          <a:p>
            <a:r>
              <a:rPr lang="ru-RU" sz="2400" b="1" dirty="0" smtClean="0"/>
              <a:t> </a:t>
            </a:r>
          </a:p>
          <a:p>
            <a:r>
              <a:rPr lang="ru-RU" sz="2400" b="1" dirty="0" smtClean="0"/>
              <a:t> 48 маленьких карточек (</a:t>
            </a:r>
            <a:r>
              <a:rPr lang="ru-RU" sz="2400" b="1" i="1" dirty="0" smtClean="0"/>
              <a:t>бумажные ламинированные</a:t>
            </a:r>
            <a:r>
              <a:rPr lang="ru-RU" sz="2400" b="1" dirty="0" smtClean="0"/>
              <a:t>) с изображениями предметов народных ремесел.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40 маленьких карточек (</a:t>
            </a:r>
            <a:r>
              <a:rPr lang="ru-RU" sz="2400" b="1" i="1" dirty="0" smtClean="0"/>
              <a:t>бумажные ламинированные</a:t>
            </a:r>
            <a:r>
              <a:rPr lang="ru-RU" sz="2400" b="1" dirty="0" smtClean="0"/>
              <a:t>) с изображениями предметов современного быта. </a:t>
            </a:r>
          </a:p>
          <a:p>
            <a:r>
              <a:rPr lang="ru-RU" sz="2800" dirty="0" smtClean="0"/>
              <a:t> </a:t>
            </a:r>
          </a:p>
          <a:p>
            <a:endParaRPr lang="ru-RU" sz="2400" b="1" dirty="0" smtClean="0"/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pic>
        <p:nvPicPr>
          <p:cNvPr id="7" name="Picture 3" descr="D:\дид игра по казачеству 2\Новая папка\IMG-20220303-WA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33265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     Лото «Народные промыслы»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pic>
        <p:nvPicPr>
          <p:cNvPr id="8" name="Рисунок 7" descr="D:\дид игра по казачеству 2\Новая папка\IMG-20220303-WA00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87624" y="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</a:t>
            </a:r>
            <a:r>
              <a:rPr lang="ru-RU" sz="3200" dirty="0" err="1" smtClean="0">
                <a:solidFill>
                  <a:srgbClr val="FF0000"/>
                </a:solidFill>
              </a:rPr>
              <a:t>Мемори</a:t>
            </a:r>
            <a:r>
              <a:rPr lang="ru-RU" sz="3200" dirty="0" smtClean="0">
                <a:solidFill>
                  <a:srgbClr val="FF0000"/>
                </a:solidFill>
              </a:rPr>
              <a:t> «Кубанские промыслы 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8764" y="0"/>
            <a:ext cx="91252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6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6064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Игра –домино «Кубанские промыслы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H:\Зайцева\Новая папка\IMG_20220316_1035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96752"/>
            <a:ext cx="781236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5576" y="0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  </a:t>
            </a:r>
            <a:r>
              <a:rPr lang="ru-RU" sz="3200" dirty="0" smtClean="0">
                <a:solidFill>
                  <a:srgbClr val="FF0000"/>
                </a:solidFill>
              </a:rPr>
              <a:t>«Лишний предмет»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ПК\Desktop\дидактическая игра Казачьи ремесла\Зайцева\Новая папка\IMG_20220321_110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4067943" cy="5085184"/>
          </a:xfrm>
          <a:prstGeom prst="rect">
            <a:avLst/>
          </a:prstGeom>
          <a:noFill/>
        </p:spPr>
      </p:pic>
      <p:pic>
        <p:nvPicPr>
          <p:cNvPr id="1029" name="Picture 5" descr="C:\Users\ПК\Desktop\дидактическая игра Казачьи ремесла\Зайцева\Новая папка\IMG_20220321_110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809"/>
            <a:ext cx="3779912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31640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</a:t>
            </a:r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dirty="0" smtClean="0">
                <a:solidFill>
                  <a:srgbClr val="FF0000"/>
                </a:solidFill>
              </a:rPr>
              <a:t>Найди одинаковые предметы </a:t>
            </a:r>
            <a:r>
              <a:rPr lang="ru-RU" sz="3200" dirty="0" smtClean="0">
                <a:solidFill>
                  <a:srgbClr val="FF0000"/>
                </a:solidFill>
              </a:rPr>
              <a:t>»  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К\Desktop\дидактическая игра Казачьи ремесла\Зайцева\Новая папка\IMG_20220321_111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9"/>
            <a:ext cx="3203848" cy="5157192"/>
          </a:xfrm>
          <a:prstGeom prst="rect">
            <a:avLst/>
          </a:prstGeom>
          <a:noFill/>
        </p:spPr>
      </p:pic>
      <p:pic>
        <p:nvPicPr>
          <p:cNvPr id="2051" name="Picture 3" descr="C:\Users\ПК\Desktop\дидактическая игра Казачьи ремесла\Зайцева\Новая папка\IMG_20220321_111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44825"/>
            <a:ext cx="3563888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zak.fm/wp-content/uploads/%D0%B4%D0%BE%D0%B1%D1%80%D1%8B%D0%B5-%D1%81%D0%BE%D1%81%D0%B5%D0%B4%D0%B8-76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14422"/>
            <a:ext cx="91252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lang="ru-RU" sz="6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134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20</cp:revision>
  <dcterms:created xsi:type="dcterms:W3CDTF">2022-03-04T14:44:48Z</dcterms:created>
  <dcterms:modified xsi:type="dcterms:W3CDTF">2022-03-21T10:32:18Z</dcterms:modified>
</cp:coreProperties>
</file>